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882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64846-02B4-49B1-BF4C-8FC80D62EF61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EA3B0-5444-4EFE-A318-06D796716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74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Архів</a:t>
            </a:r>
            <a:r>
              <a:rPr lang="ru-RU" dirty="0" smtClean="0"/>
              <a:t> НБ ОНУ.  Ф. </a:t>
            </a:r>
            <a:r>
              <a:rPr lang="ru-RU" dirty="0" err="1" smtClean="0"/>
              <a:t>Петрунь</a:t>
            </a:r>
            <a:r>
              <a:rPr lang="ru-RU" dirty="0" smtClean="0"/>
              <a:t> Ф. Є. Од. </a:t>
            </a:r>
            <a:r>
              <a:rPr lang="ru-RU" dirty="0" err="1" smtClean="0"/>
              <a:t>зб</a:t>
            </a:r>
            <a:r>
              <a:rPr lang="ru-RU" dirty="0" smtClean="0"/>
              <a:t>. 17. </a:t>
            </a:r>
            <a:r>
              <a:rPr lang="ru-RU" dirty="0" err="1" smtClean="0"/>
              <a:t>Арк</a:t>
            </a:r>
            <a:r>
              <a:rPr lang="ru-RU" dirty="0" smtClean="0"/>
              <a:t>.  13, 32, 42.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EA3B0-5444-4EFE-A318-06D7967169F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459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EA3B0-5444-4EFE-A318-06D7967169F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16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92888" cy="439248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ФОНД «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UCRAINICA</a:t>
            </a: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ОДЕСЬКОЇ ЦЕНТРАЛЬНОЇ НАУКОВОЇ </a:t>
            </a:r>
            <a:b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БІБЛІОТЕКИ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176" y="5044096"/>
            <a:ext cx="334155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uk-UA" sz="16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Бібліотекар І категорії</a:t>
            </a:r>
            <a:endParaRPr lang="en-US" sz="1600" dirty="0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uk-UA" sz="16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Відділу </a:t>
            </a:r>
            <a:r>
              <a:rPr lang="uk-UA" sz="1600" dirty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рідкісних книг та рукописів</a:t>
            </a:r>
          </a:p>
          <a:p>
            <a:pPr>
              <a:lnSpc>
                <a:spcPct val="150000"/>
              </a:lnSpc>
              <a:defRPr/>
            </a:pPr>
            <a:r>
              <a:rPr lang="uk-UA" sz="1600" dirty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Наукової бібліотеки </a:t>
            </a:r>
            <a:r>
              <a:rPr lang="uk-UA" sz="16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ОНУ</a:t>
            </a:r>
          </a:p>
          <a:p>
            <a:pPr>
              <a:lnSpc>
                <a:spcPct val="150000"/>
              </a:lnSpc>
              <a:defRPr/>
            </a:pPr>
            <a:r>
              <a:rPr lang="uk-UA" sz="16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Ревенко</a:t>
            </a:r>
            <a:r>
              <a:rPr lang="uk-UA" sz="16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Дар'я Вадимівна</a:t>
            </a:r>
            <a:endParaRPr lang="uk-UA" sz="16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2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144" y="1412775"/>
            <a:ext cx="3074361" cy="46858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2773449" cy="46858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288722"/>
            <a:ext cx="74881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Книги з історії українського мовознавства </a:t>
            </a: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ХІХ – ХХ ст.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543" y="1772816"/>
            <a:ext cx="2913384" cy="468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3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6311" y="404664"/>
            <a:ext cx="606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Описові дослідження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 історії України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0815">
            <a:off x="13063" y="1951208"/>
            <a:ext cx="2796795" cy="4221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969">
            <a:off x="4484759" y="1573328"/>
            <a:ext cx="2829847" cy="42946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9537">
            <a:off x="6622032" y="1777402"/>
            <a:ext cx="2539650" cy="4291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8936">
            <a:off x="2025081" y="1645000"/>
            <a:ext cx="2742798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2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03183"/>
            <a:ext cx="3559386" cy="47839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6625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Джерела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історії козаччини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5969">
            <a:off x="179736" y="1908097"/>
            <a:ext cx="2918990" cy="4797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83">
            <a:off x="6025445" y="1908097"/>
            <a:ext cx="2995091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1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06040" y="332656"/>
            <a:ext cx="423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повідні пам’ятки ХІХ ст.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4" y="1052736"/>
            <a:ext cx="2789803" cy="43924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283" y="1628800"/>
            <a:ext cx="2869224" cy="43924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060848"/>
            <a:ext cx="2837337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18895" y="149964"/>
            <a:ext cx="54434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Краєзнавча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література південного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краю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 м. Одеси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0788">
            <a:off x="576570" y="1592886"/>
            <a:ext cx="2855239" cy="50883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1055">
            <a:off x="4452971" y="1385844"/>
            <a:ext cx="4100838" cy="530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8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062912" cy="1470025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63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3"/>
          <a:stretch/>
        </p:blipFill>
        <p:spPr>
          <a:xfrm>
            <a:off x="159811" y="548680"/>
            <a:ext cx="5348893" cy="31828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8704" y="404664"/>
            <a:ext cx="3635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ЦЕНТРАЛЬНА НАУКОВА БІБЛІОТЕКА </a:t>
            </a:r>
          </a:p>
          <a:p>
            <a:pPr algn="ctr"/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м. ОДЕСИ </a:t>
            </a:r>
          </a:p>
          <a:p>
            <a:pPr algn="ct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1924</a:t>
            </a:r>
            <a:r>
              <a:rPr lang="ru-RU" sz="2400" dirty="0"/>
              <a:t>–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1930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469" y="2774680"/>
            <a:ext cx="2648366" cy="39328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382329"/>
            <a:ext cx="5453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  У 1922–1930 рр. – директор ОЦНБ</a:t>
            </a: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Сергій Леонідович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Рубінштейн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(1889–1960)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0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4" y="227234"/>
            <a:ext cx="5347930" cy="42484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52120" y="227234"/>
            <a:ext cx="3384375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У результаті проведеної роботи на початку 20-х рр. </a:t>
            </a:r>
          </a:p>
          <a:p>
            <a:pPr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ХХ ст. постає питання розширення штатного складу співробітників Центральної наукової бібліотеки та створюється ряд кабінетів: </a:t>
            </a:r>
          </a:p>
          <a:p>
            <a:pPr algn="just"/>
            <a:endParaRPr lang="uk-UA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«1) кабінет ленінізму та марксизму; </a:t>
            </a:r>
          </a:p>
          <a:p>
            <a:pPr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2) кабінет із питань організації та методики народного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просвітництва;</a:t>
            </a:r>
            <a:endParaRPr lang="uk-UA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395536" y="4725144"/>
            <a:ext cx="849694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3) кабінет українознавства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uk-UA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4) кабінет бібліографічних та довідкових видань, </a:t>
            </a:r>
          </a:p>
          <a:p>
            <a:pPr algn="just"/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5) кабінет картографії, заснований Ф. Є. </a:t>
            </a:r>
            <a:r>
              <a:rPr lang="uk-UA" sz="1900" dirty="0" err="1" smtClean="0">
                <a:latin typeface="Times New Roman" pitchFamily="18" charset="0"/>
                <a:cs typeface="Times New Roman" pitchFamily="18" charset="0"/>
              </a:rPr>
              <a:t>Петрунем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73884" y="6191758"/>
            <a:ext cx="7248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Архів НБ ОНУ. Ф. 1 (Наукова бібліотека, 1903-1946). Од.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50. </a:t>
            </a:r>
          </a:p>
          <a:p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(Фінансові документи ЦНБ 1926-1927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рр.). 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uk-UA" sz="1600" dirty="0"/>
              <a:t>–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11.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2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4716016" cy="65669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2040" y="232749"/>
            <a:ext cx="41044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 Інструкція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та положення для комісії, що засновуються при установах та відповідають за стан українізації від 31. 08. 1925 р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якій йдеться про влаштування кабінету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українознавства,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та переорганізації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відділ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Ucrainica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Архів НБ ОНУ. Ф. 1 (Наукова бібліотека, 1903-1946). Од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зб. 46.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(Українізація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1924-1926 рр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.). 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. 3.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08" y="332368"/>
            <a:ext cx="4723581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6021288"/>
            <a:ext cx="7129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Функції  співробітників Українського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відділу // Архів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НБ ОНУ. Ф. 1 (Наукова бібліотека, 1903-1946). Од.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48. (Відділ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Ucrainica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1928 р.). 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33560" y="311750"/>
            <a:ext cx="4005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ЗАВІДУВАЧ ВІДДІЛОМ:</a:t>
            </a: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- науковий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співробітник вищої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кваліфікації;</a:t>
            </a: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   веде науково-організаційної роботи;</a:t>
            </a: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організовує нові відділи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 предметному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каталозі;</a:t>
            </a: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розробляє наукову бібліографію;</a:t>
            </a: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читає наукові доповіді та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лекції.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БІБЛІОТЕКАР:</a:t>
            </a: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науковий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співробітник високої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кваліфікації;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надає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консультації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читачам;</a:t>
            </a: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упорядковує каталоги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покажчики;</a:t>
            </a:r>
          </a:p>
          <a:p>
            <a:pPr marL="285750" indent="-285750" algn="just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займається написанням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складних за змістом карток з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анотаціями.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4266962"/>
            <a:ext cx="8115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ПОМІЧНИК БІБЛІОТЕКАРА :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співробітник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середньої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кваліфікації;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переглядає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упорядковує книжки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картки;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займається написанням звичайних карток;</a:t>
            </a:r>
          </a:p>
          <a:p>
            <a:pPr marL="285750" indent="-285750">
              <a:buFontTx/>
              <a:buChar char="-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виконує технічну роботу.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6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026141"/>
            <a:ext cx="4680201" cy="36351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392" y="568369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Положення про призначення К. О.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Копержинського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на посаду завідувача Українським відділом // Архів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НБ ОНУ. Ф. 1 (Наукова бібліотека, 1903-1946). Од.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17. (Р.К.К. Профспілка. Соцстрах. Відділ праці. 1925</a:t>
            </a:r>
            <a:r>
              <a:rPr lang="uk-UA" sz="1600" dirty="0"/>
              <a:t>–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1926 рр. ). 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73.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0800000" flipV="1">
            <a:off x="971440" y="175093"/>
            <a:ext cx="71287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КЕРІВНИКИ УКРАЇНСЬКОГО ВІДДІЛУ</a:t>
            </a: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1926–1928 рр. – К. О.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Копержинський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1929 р. – М. М. Семенов (займав посаду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місяці)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березня 1929 р. – В. Я.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Герасименко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1930 р. – Ф. Є.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Петрунь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31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17710"/>
            <a:ext cx="4286932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63" y="3861046"/>
            <a:ext cx="4232422" cy="26234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60" y="4941168"/>
            <a:ext cx="4536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Довідка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зав. відділу Україніка ЦНБ т.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Ф. Є. 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Петруню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тарифну відпустку. 14 червень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1930 р.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// Архів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НБ ОНУ. Ф.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Петрунь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Є.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5 (Документи про роботу Ф. Є. 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Петруня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 в різних установах 1920–1937 рр., 1942–1944 рр.).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37.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6444" y="1700808"/>
            <a:ext cx="4570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Посвідчення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 те, що Ф. Є.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Петрунь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є дійсно співробітником ЦНБ на посаді старшого бібліотекаря-консультанта відділу поповнення (загального та </a:t>
            </a:r>
            <a:r>
              <a:rPr lang="en-BZ" sz="1600" dirty="0" err="1">
                <a:latin typeface="Times New Roman" pitchFamily="18" charset="0"/>
                <a:cs typeface="Times New Roman" pitchFamily="18" charset="0"/>
              </a:rPr>
              <a:t>Ucrainica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). 28 липня 1925 р.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// Архів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НБ ОНУ. Ф.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Петрунь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Є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5 (Документи про роботу 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 Є. </a:t>
            </a:r>
            <a:r>
              <a:rPr lang="uk-UA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Петруня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в різних установах 1920–1937 рр., 1942–1944 рр.).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24.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1173"/>
            <a:ext cx="6392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Документи про роботу Ф. Є.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Петруня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в Українському відділі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4473969" cy="61653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85529" y="5521523"/>
            <a:ext cx="4058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Архів НБ ОНУ. Ф. 1 (Наукова бібліотека, 1903-1946). Од.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46.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(Українізація 1924-1926 рр.).  </a:t>
            </a:r>
            <a:r>
              <a:rPr lang="uk-UA" sz="1600" i="1" dirty="0" err="1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6264" y="1052736"/>
            <a:ext cx="371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засідання Комісії по українізації при Центральній Науковій Бібліотеці м. Одеси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від 6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 11. 1925 р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., про шляхи книгозабезпечення відділу UCRAINICA.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3429000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 «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 український фонд Бібліотеки вважаються всі книжки й рукописи, друковані й писані українською мовою, та книжки й рукописи іншими мовами, які містять у собі дані, що належать до «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Ucrainica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»».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За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даними 1928 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загальна кількість книг Українського відділу приблизно становила 50 тис. одиниць, 25 тис.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назв.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048" y="357095"/>
            <a:ext cx="5321920" cy="1880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6234" y="2414044"/>
            <a:ext cx="2255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Штамп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Ucrainica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7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1053</TotalTime>
  <Words>612</Words>
  <Application>Microsoft Office PowerPoint</Application>
  <PresentationFormat>Экран (4:3)</PresentationFormat>
  <Paragraphs>77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ФОНД «UCRAINICA»  ОДЕСЬКОЇ ЦЕНТРАЛЬНОЇ НАУКОВОЇ  БІБЛІОТЕКИ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libonu</dc:creator>
  <cp:lastModifiedBy>libonu</cp:lastModifiedBy>
  <cp:revision>54</cp:revision>
  <dcterms:created xsi:type="dcterms:W3CDTF">2017-11-24T08:14:29Z</dcterms:created>
  <dcterms:modified xsi:type="dcterms:W3CDTF">2017-11-29T12:45:05Z</dcterms:modified>
</cp:coreProperties>
</file>