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2" r:id="rId9"/>
    <p:sldId id="263" r:id="rId10"/>
    <p:sldId id="264" r:id="rId11"/>
    <p:sldId id="265" r:id="rId12"/>
    <p:sldId id="283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80" r:id="rId21"/>
    <p:sldId id="281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838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170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645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51233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698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439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955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882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1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00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987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583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502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926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75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180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768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5DDE7E8-916E-4D76-8168-2D89BF7BE93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BC2EF5E7-3F46-47AE-87C0-754C96C4F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203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g"/><Relationship Id="rId4" Type="http://schemas.openxmlformats.org/officeDocument/2006/relationships/image" Target="../media/image4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G"/><Relationship Id="rId5" Type="http://schemas.openxmlformats.org/officeDocument/2006/relationships/image" Target="../media/image59.jpeg"/><Relationship Id="rId4" Type="http://schemas.openxmlformats.org/officeDocument/2006/relationships/image" Target="../media/image58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iff"/><Relationship Id="rId2" Type="http://schemas.openxmlformats.org/officeDocument/2006/relationships/image" Target="../media/image6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tiff"/><Relationship Id="rId5" Type="http://schemas.openxmlformats.org/officeDocument/2006/relationships/image" Target="../media/image65.tiff"/><Relationship Id="rId4" Type="http://schemas.openxmlformats.org/officeDocument/2006/relationships/image" Target="../media/image64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eg"/><Relationship Id="rId5" Type="http://schemas.openxmlformats.org/officeDocument/2006/relationships/image" Target="../media/image73.tiff"/><Relationship Id="rId4" Type="http://schemas.openxmlformats.org/officeDocument/2006/relationships/image" Target="../media/image7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g"/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g"/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01" y="2953061"/>
            <a:ext cx="6280879" cy="23319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383" y="3102964"/>
            <a:ext cx="6411806" cy="36066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84616" y="466613"/>
            <a:ext cx="1110771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Monotype Corsiva" panose="03010101010201010101" pitchFamily="66" charset="0"/>
              </a:rPr>
              <a:t>Два века издательской деятельности библиотеки </a:t>
            </a:r>
          </a:p>
          <a:p>
            <a:pPr algn="ctr"/>
            <a:r>
              <a:rPr lang="ru-RU" sz="4400" b="1" dirty="0" smtClean="0">
                <a:latin typeface="Monotype Corsiva" panose="03010101010201010101" pitchFamily="66" charset="0"/>
              </a:rPr>
              <a:t>Одесского национального университета </a:t>
            </a:r>
          </a:p>
          <a:p>
            <a:pPr algn="ctr"/>
            <a:r>
              <a:rPr lang="ru-RU" sz="4400" b="1" dirty="0" smtClean="0">
                <a:latin typeface="Monotype Corsiva" panose="03010101010201010101" pitchFamily="66" charset="0"/>
              </a:rPr>
              <a:t>имени И. И. Мечникова (1817–2017)</a:t>
            </a:r>
            <a:endParaRPr lang="ru-RU" sz="4400" b="1" dirty="0"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033" y="6001719"/>
            <a:ext cx="4999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Подготовила главный библиотекарь </a:t>
            </a:r>
            <a:r>
              <a:rPr lang="ru-RU" sz="2000" b="1" dirty="0" err="1" smtClean="0"/>
              <a:t>Самодурова</a:t>
            </a:r>
            <a:r>
              <a:rPr lang="ru-RU" sz="2000" b="1" dirty="0" smtClean="0"/>
              <a:t> Вера Владимировна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57821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448" y="0"/>
            <a:ext cx="4333460" cy="35502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34" y="556178"/>
            <a:ext cx="3596611" cy="5394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745" y="1163717"/>
            <a:ext cx="3024612" cy="43932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3981" y="2146014"/>
            <a:ext cx="2478642" cy="38050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49547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22" y="424701"/>
            <a:ext cx="3706036" cy="50467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285" y="1501918"/>
            <a:ext cx="7719934" cy="5151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384623" y="424700"/>
            <a:ext cx="72252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Биобиблиографические и тематические  указатели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435828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01"/>
          <a:stretch/>
        </p:blipFill>
        <p:spPr>
          <a:xfrm>
            <a:off x="138629" y="99152"/>
            <a:ext cx="9420432" cy="43186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934" y="3776772"/>
            <a:ext cx="4864253" cy="29380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533914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62727" y="614598"/>
            <a:ext cx="2818150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ХХ</a:t>
            </a:r>
            <a:r>
              <a:rPr lang="uk-UA" sz="3200" b="1" dirty="0" smtClean="0">
                <a:solidFill>
                  <a:schemeClr val="tx1"/>
                </a:solidFill>
              </a:rPr>
              <a:t>І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век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59" r="12668" b="2159"/>
          <a:stretch/>
        </p:blipFill>
        <p:spPr>
          <a:xfrm>
            <a:off x="224775" y="502170"/>
            <a:ext cx="2893179" cy="58895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866" y="2278506"/>
            <a:ext cx="7578819" cy="42630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535" y="234466"/>
            <a:ext cx="4956750" cy="24546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2144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66260">
            <a:off x="9244282" y="2686992"/>
            <a:ext cx="2649187" cy="31510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45566">
            <a:off x="721609" y="2943834"/>
            <a:ext cx="3017607" cy="35935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91101">
            <a:off x="525189" y="46856"/>
            <a:ext cx="2525258" cy="35787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04927">
            <a:off x="3314044" y="915939"/>
            <a:ext cx="2738203" cy="35732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4204901" y="2026"/>
            <a:ext cx="5546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Материалы конференций</a:t>
            </a:r>
            <a:endParaRPr lang="ru-RU" sz="32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20178">
            <a:off x="6118885" y="2211273"/>
            <a:ext cx="3638774" cy="257762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34059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79" y="629073"/>
            <a:ext cx="3870892" cy="5584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311" y="914399"/>
            <a:ext cx="4498750" cy="57337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080754" y="283457"/>
            <a:ext cx="717685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История Научной библиотеки.</a:t>
            </a:r>
          </a:p>
          <a:p>
            <a:pPr algn="ctr"/>
            <a:r>
              <a:rPr lang="ru-RU" sz="2400" b="1" dirty="0" smtClean="0"/>
              <a:t>Монографии, подготовленные к юбилейным датам библиотеки: 185 и 200 лет 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945659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83" y="579758"/>
            <a:ext cx="3248025" cy="4752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796" y="1435309"/>
            <a:ext cx="6825521" cy="5119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505815" y="579758"/>
            <a:ext cx="2960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Монографии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640223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488" y="166673"/>
            <a:ext cx="2766926" cy="4027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9038">
            <a:off x="2166630" y="744976"/>
            <a:ext cx="2696136" cy="38980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7891">
            <a:off x="7164712" y="713050"/>
            <a:ext cx="2620593" cy="39227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37965">
            <a:off x="650035" y="2697862"/>
            <a:ext cx="2559926" cy="36424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54731">
            <a:off x="8644039" y="2585140"/>
            <a:ext cx="2909738" cy="38678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14245" y="5109352"/>
            <a:ext cx="48553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Серия </a:t>
            </a:r>
          </a:p>
          <a:p>
            <a:pPr algn="ctr"/>
            <a:r>
              <a:rPr lang="ru-RU" sz="2400" b="1" dirty="0" smtClean="0"/>
              <a:t>«Развитие науки в Одесском национальном университете </a:t>
            </a:r>
          </a:p>
          <a:p>
            <a:pPr algn="ctr"/>
            <a:r>
              <a:rPr lang="ru-RU" sz="2400" b="1" dirty="0" smtClean="0"/>
              <a:t>имени И. И. Мечникова»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589439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7"/>
          <a:stretch/>
        </p:blipFill>
        <p:spPr>
          <a:xfrm>
            <a:off x="844564" y="1064302"/>
            <a:ext cx="10443030" cy="5514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978105" y="239843"/>
            <a:ext cx="61759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Украинская </a:t>
            </a:r>
            <a:r>
              <a:rPr lang="ru-RU" sz="3200" b="1" dirty="0" err="1" smtClean="0"/>
              <a:t>биографистика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9029764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816" y="192999"/>
            <a:ext cx="2805725" cy="39648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9597">
            <a:off x="2123258" y="751612"/>
            <a:ext cx="2639648" cy="37709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2559">
            <a:off x="7178312" y="762268"/>
            <a:ext cx="2782361" cy="38628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21153">
            <a:off x="524381" y="2825930"/>
            <a:ext cx="2565754" cy="36358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6116">
            <a:off x="9043036" y="2850802"/>
            <a:ext cx="2604204" cy="367509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59680" y="4722302"/>
            <a:ext cx="356758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/>
              <a:t>Серия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«</a:t>
            </a:r>
            <a:r>
              <a:rPr lang="ru-RU" sz="2400" b="1" dirty="0"/>
              <a:t>Биобиблиография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ученых </a:t>
            </a:r>
            <a:r>
              <a:rPr lang="ru-RU" sz="2400" b="1" dirty="0"/>
              <a:t>университета»</a:t>
            </a:r>
          </a:p>
        </p:txBody>
      </p:sp>
    </p:spTree>
    <p:extLst>
      <p:ext uri="{BB962C8B-B14F-4D97-AF65-F5344CB8AC3E}">
        <p14:creationId xmlns:p14="http://schemas.microsoft.com/office/powerpoint/2010/main" val="2466564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545" y="0"/>
            <a:ext cx="4322944" cy="39517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9386">
            <a:off x="5193285" y="3262758"/>
            <a:ext cx="4534708" cy="2738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11" y="375144"/>
            <a:ext cx="4399386" cy="29299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75" y="3715162"/>
            <a:ext cx="4009452" cy="294734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9602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712016" y="5501790"/>
            <a:ext cx="47273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/>
              <a:t>Серия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«Труды ученых университета»</a:t>
            </a:r>
            <a:endParaRPr lang="ru-RU" sz="2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1963">
            <a:off x="569282" y="452825"/>
            <a:ext cx="3239083" cy="4489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33520" y="1183319"/>
            <a:ext cx="4844140" cy="32668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0400">
            <a:off x="8570404" y="1366690"/>
            <a:ext cx="3313105" cy="4826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96084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32326" y="5517794"/>
            <a:ext cx="331533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/>
              <a:t>Тематические </a:t>
            </a:r>
          </a:p>
          <a:p>
            <a:pPr algn="ctr"/>
            <a:r>
              <a:rPr lang="ru-RU" sz="2400" b="1" dirty="0" smtClean="0"/>
              <a:t>библиографические </a:t>
            </a:r>
          </a:p>
          <a:p>
            <a:pPr algn="ctr"/>
            <a:r>
              <a:rPr lang="ru-RU" sz="2400" b="1" dirty="0" smtClean="0"/>
              <a:t>указатели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53" y="2754124"/>
            <a:ext cx="2777087" cy="4039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921" y="120724"/>
            <a:ext cx="2769839" cy="39275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3815" y="2667583"/>
            <a:ext cx="2869760" cy="4099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445" y="120724"/>
            <a:ext cx="2796087" cy="39275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793" y="1590268"/>
            <a:ext cx="2728396" cy="3817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19309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33" y="374754"/>
            <a:ext cx="5411449" cy="40585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282" y="2323474"/>
            <a:ext cx="6140971" cy="42272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66282" y="748950"/>
            <a:ext cx="6315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Национальная библиография Украины, </a:t>
            </a:r>
          </a:p>
          <a:p>
            <a:pPr algn="ctr"/>
            <a:r>
              <a:rPr lang="ru-RU" sz="2400" b="1" dirty="0" smtClean="0"/>
              <a:t>репертуар украинской книги и периодических изданий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7233239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1" y="111158"/>
            <a:ext cx="5384458" cy="40383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829" y="3562260"/>
            <a:ext cx="2349356" cy="32957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610662" y="368405"/>
            <a:ext cx="39124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Иностранная </a:t>
            </a:r>
            <a:r>
              <a:rPr lang="ru-RU" sz="3200" b="1" dirty="0" err="1" smtClean="0"/>
              <a:t>украинистика</a:t>
            </a:r>
            <a:endParaRPr lang="ru-RU" sz="3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232" y="1734180"/>
            <a:ext cx="3216438" cy="4830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84516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58" y="140300"/>
            <a:ext cx="4337101" cy="32528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336" y="140300"/>
            <a:ext cx="4402059" cy="33015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3" y="3893390"/>
            <a:ext cx="3952812" cy="29646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257" y="3612358"/>
            <a:ext cx="3921579" cy="29411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0166" y="3856624"/>
            <a:ext cx="4001834" cy="30013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36913" y="667688"/>
            <a:ext cx="263826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Памятники </a:t>
            </a:r>
            <a:r>
              <a:rPr lang="ru-RU" sz="2000" b="1" dirty="0"/>
              <a:t>книжной культуры, </a:t>
            </a:r>
            <a:r>
              <a:rPr lang="ru-RU" sz="2000" b="1" dirty="0" smtClean="0"/>
              <a:t>которые являются </a:t>
            </a:r>
            <a:r>
              <a:rPr lang="ru-RU" sz="2000" b="1" dirty="0"/>
              <a:t>объектом Национального достояния Украины</a:t>
            </a:r>
          </a:p>
        </p:txBody>
      </p:sp>
    </p:spTree>
    <p:extLst>
      <p:ext uri="{BB962C8B-B14F-4D97-AF65-F5344CB8AC3E}">
        <p14:creationId xmlns:p14="http://schemas.microsoft.com/office/powerpoint/2010/main" val="11598188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02" y="1073555"/>
            <a:ext cx="4079147" cy="55378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888" y="914400"/>
            <a:ext cx="4459956" cy="58561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154243" y="221902"/>
            <a:ext cx="99992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Серия «Музеи Одесского национального университета </a:t>
            </a:r>
          </a:p>
          <a:p>
            <a:pPr algn="ctr"/>
            <a:r>
              <a:rPr lang="ru-RU" sz="2800" b="1" dirty="0" smtClean="0"/>
              <a:t>имени И. И. Мечникова» </a:t>
            </a:r>
          </a:p>
          <a:p>
            <a:pPr algn="ctr"/>
            <a:r>
              <a:rPr lang="ru-RU" sz="2800" b="1" dirty="0" err="1" smtClean="0"/>
              <a:t>вып</a:t>
            </a:r>
            <a:r>
              <a:rPr lang="ru-RU" sz="2800" b="1" dirty="0" smtClean="0"/>
              <a:t>. Музей книги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3289189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6402" y="251761"/>
            <a:ext cx="5396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err="1" smtClean="0"/>
              <a:t>Периодические</a:t>
            </a:r>
            <a:r>
              <a:rPr lang="uk-UA" sz="3200" b="1" dirty="0" smtClean="0"/>
              <a:t> </a:t>
            </a:r>
            <a:r>
              <a:rPr lang="uk-UA" sz="3200" b="1" dirty="0" err="1" smtClean="0"/>
              <a:t>издания</a:t>
            </a: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3861">
            <a:off x="6324931" y="413330"/>
            <a:ext cx="3225329" cy="4558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9827045" y="610136"/>
            <a:ext cx="2253401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err="1" smtClean="0"/>
              <a:t>Міні</a:t>
            </a:r>
            <a:r>
              <a:rPr lang="ru-RU" sz="2000" b="1" dirty="0" smtClean="0"/>
              <a:t>-журнал, де </a:t>
            </a:r>
            <a:r>
              <a:rPr lang="ru-RU" sz="2000" b="1" dirty="0" err="1"/>
              <a:t>розміщуються</a:t>
            </a:r>
            <a:r>
              <a:rPr lang="ru-RU" sz="2000" b="1" dirty="0"/>
              <a:t> </a:t>
            </a:r>
            <a:r>
              <a:rPr lang="ru-RU" sz="2000" b="1" dirty="0" err="1"/>
              <a:t>матеріали</a:t>
            </a:r>
            <a:r>
              <a:rPr lang="ru-RU" sz="2000" b="1" dirty="0"/>
              <a:t> </a:t>
            </a:r>
            <a:r>
              <a:rPr lang="ru-RU" sz="2000" b="1" dirty="0" err="1"/>
              <a:t>щорічної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pPr algn="r"/>
            <a:r>
              <a:rPr lang="ru-RU" sz="2000" b="1" dirty="0" err="1" smtClean="0"/>
              <a:t>Звітної</a:t>
            </a:r>
            <a:r>
              <a:rPr lang="ru-RU" sz="2000" b="1" dirty="0" smtClean="0"/>
              <a:t> </a:t>
            </a:r>
            <a:r>
              <a:rPr lang="ru-RU" sz="2000" b="1" dirty="0" err="1"/>
              <a:t>наукової</a:t>
            </a:r>
            <a:r>
              <a:rPr lang="ru-RU" sz="2000" b="1" dirty="0"/>
              <a:t> </a:t>
            </a:r>
            <a:r>
              <a:rPr lang="ru-RU" sz="2000" b="1" dirty="0" err="1"/>
              <a:t>конференції</a:t>
            </a:r>
            <a:r>
              <a:rPr lang="ru-RU" sz="2000" b="1" dirty="0"/>
              <a:t> </a:t>
            </a:r>
            <a:r>
              <a:rPr lang="ru-RU" sz="2000" b="1" dirty="0" err="1" smtClean="0"/>
              <a:t>професорсько-викладацького</a:t>
            </a:r>
            <a:r>
              <a:rPr lang="ru-RU" sz="2000" b="1" dirty="0" smtClean="0"/>
              <a:t> </a:t>
            </a:r>
            <a:r>
              <a:rPr lang="ru-RU" sz="2000" b="1" dirty="0"/>
              <a:t>складу і </a:t>
            </a:r>
            <a:r>
              <a:rPr lang="ru-RU" sz="2000" b="1" dirty="0" err="1" smtClean="0"/>
              <a:t>науковихпрацівників</a:t>
            </a:r>
            <a:r>
              <a:rPr lang="ru-RU" sz="2000" b="1" dirty="0" smtClean="0"/>
              <a:t> </a:t>
            </a:r>
          </a:p>
          <a:p>
            <a:pPr algn="r"/>
            <a:r>
              <a:rPr lang="ru-RU" sz="2000" b="1" dirty="0" err="1" smtClean="0"/>
              <a:t>Одеського</a:t>
            </a:r>
            <a:r>
              <a:rPr lang="ru-RU" sz="2000" b="1" dirty="0" smtClean="0"/>
              <a:t> </a:t>
            </a:r>
            <a:r>
              <a:rPr lang="ru-RU" sz="2000" b="1" dirty="0" err="1"/>
              <a:t>національного</a:t>
            </a:r>
            <a:r>
              <a:rPr lang="ru-RU" sz="2000" b="1" dirty="0"/>
              <a:t> </a:t>
            </a:r>
            <a:r>
              <a:rPr lang="ru-RU" sz="2000" b="1" dirty="0" err="1"/>
              <a:t>університету</a:t>
            </a:r>
            <a:r>
              <a:rPr lang="ru-RU" sz="2000" b="1" dirty="0"/>
              <a:t> </a:t>
            </a:r>
            <a:r>
              <a:rPr lang="ru-RU" sz="2000" b="1" dirty="0" err="1" smtClean="0"/>
              <a:t>імені</a:t>
            </a:r>
            <a:r>
              <a:rPr lang="ru-RU" sz="2000" b="1" dirty="0" smtClean="0"/>
              <a:t> І</a:t>
            </a:r>
            <a:r>
              <a:rPr lang="ru-RU" sz="2000" b="1" dirty="0"/>
              <a:t>. І. Мечникова </a:t>
            </a:r>
            <a:endParaRPr lang="ru-RU" sz="2000" b="1" dirty="0" smtClean="0"/>
          </a:p>
          <a:p>
            <a:pPr algn="r"/>
            <a:r>
              <a:rPr lang="ru-RU" sz="2000" b="1" dirty="0" err="1" smtClean="0"/>
              <a:t>секції«Бібліотечно-бібліографічна</a:t>
            </a:r>
            <a:r>
              <a:rPr lang="ru-RU" sz="2000" b="1" dirty="0" smtClean="0"/>
              <a:t> </a:t>
            </a:r>
            <a:r>
              <a:rPr lang="ru-RU" sz="2000" b="1" dirty="0"/>
              <a:t>справа».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8758">
            <a:off x="3000165" y="2037734"/>
            <a:ext cx="2799834" cy="4261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4506" y="1655629"/>
            <a:ext cx="290845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П</a:t>
            </a:r>
            <a:r>
              <a:rPr lang="ru-RU" sz="2000" b="1" dirty="0" err="1" smtClean="0"/>
              <a:t>ериодическое</a:t>
            </a:r>
            <a:r>
              <a:rPr lang="ru-RU" sz="2000" b="1" dirty="0" smtClean="0"/>
              <a:t> издание </a:t>
            </a:r>
          </a:p>
          <a:p>
            <a:r>
              <a:rPr lang="ru-RU" sz="2000" b="1" dirty="0" smtClean="0"/>
              <a:t>«</a:t>
            </a:r>
            <a:r>
              <a:rPr lang="ru-RU" sz="2000" b="1" dirty="0" err="1"/>
              <a:t>Вісник</a:t>
            </a:r>
            <a:r>
              <a:rPr lang="ru-RU" sz="2000" b="1" dirty="0"/>
              <a:t> ОНУ. </a:t>
            </a:r>
            <a:r>
              <a:rPr lang="ru-RU" sz="2000" b="1" dirty="0" err="1"/>
              <a:t>Бібліотекознавство</a:t>
            </a:r>
            <a:r>
              <a:rPr lang="ru-RU" sz="2000" b="1" dirty="0"/>
              <a:t>. </a:t>
            </a:r>
            <a:r>
              <a:rPr lang="ru-RU" sz="2000" b="1" dirty="0" err="1"/>
              <a:t>Бібліографознавство</a:t>
            </a:r>
            <a:r>
              <a:rPr lang="ru-RU" sz="2000" b="1" dirty="0"/>
              <a:t>. </a:t>
            </a:r>
            <a:r>
              <a:rPr lang="ru-RU" sz="2000" b="1" dirty="0" err="1"/>
              <a:t>Книгознавство</a:t>
            </a:r>
            <a:r>
              <a:rPr lang="ru-RU" sz="2000" b="1" dirty="0" smtClean="0"/>
              <a:t>». 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Выходит </a:t>
            </a:r>
            <a:r>
              <a:rPr lang="ru-RU" sz="2000" b="1" dirty="0"/>
              <a:t>2 раза в </a:t>
            </a:r>
            <a:r>
              <a:rPr lang="ru-RU" sz="2000" b="1" dirty="0" smtClean="0"/>
              <a:t>год. </a:t>
            </a:r>
          </a:p>
          <a:p>
            <a:endParaRPr lang="ru-RU" sz="2000" b="1" dirty="0"/>
          </a:p>
          <a:p>
            <a:r>
              <a:rPr lang="ru-RU" sz="2000" b="1" dirty="0" smtClean="0"/>
              <a:t>Журнал </a:t>
            </a:r>
            <a:r>
              <a:rPr lang="ru-RU" sz="2000" b="1" dirty="0"/>
              <a:t>имеет электронный аналог. </a:t>
            </a:r>
          </a:p>
        </p:txBody>
      </p:sp>
    </p:spTree>
    <p:extLst>
      <p:ext uri="{BB962C8B-B14F-4D97-AF65-F5344CB8AC3E}">
        <p14:creationId xmlns:p14="http://schemas.microsoft.com/office/powerpoint/2010/main" val="8325933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27203" y="159543"/>
            <a:ext cx="4956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err="1" smtClean="0"/>
              <a:t>Электронные</a:t>
            </a:r>
            <a:r>
              <a:rPr lang="uk-UA" sz="3200" b="1" dirty="0" smtClean="0"/>
              <a:t> </a:t>
            </a:r>
            <a:r>
              <a:rPr lang="uk-UA" sz="3200" b="1" dirty="0" err="1" smtClean="0"/>
              <a:t>издания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95" y="739761"/>
            <a:ext cx="3573518" cy="50220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2149" y="825701"/>
            <a:ext cx="3766950" cy="50783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61530" y="5924585"/>
            <a:ext cx="447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http://fs.onu.edu.ua/clients/client11/web11/pdf/veterans_onu.pdf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929200" y="5924585"/>
            <a:ext cx="447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http://fs.onu.edu.ua/clients/client11/web11/pdf/onu_v_presse.pdf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4627073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183" y="1922919"/>
            <a:ext cx="43070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Спасибо </a:t>
            </a:r>
            <a:endParaRPr lang="ru-RU" sz="5400" b="1" dirty="0" smtClean="0"/>
          </a:p>
          <a:p>
            <a:pPr algn="ctr"/>
            <a:r>
              <a:rPr lang="ru-RU" sz="5400" b="1" dirty="0" smtClean="0"/>
              <a:t>за </a:t>
            </a:r>
            <a:r>
              <a:rPr lang="ru-RU" sz="5400" b="1" dirty="0" smtClean="0"/>
              <a:t>внимание!</a:t>
            </a:r>
            <a:endParaRPr lang="ru-RU" sz="5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471" y="369006"/>
            <a:ext cx="6070293" cy="2276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315" y="2645366"/>
            <a:ext cx="5564606" cy="40583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01520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2" y="157730"/>
            <a:ext cx="4785641" cy="6477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823" y="1117593"/>
            <a:ext cx="2535862" cy="24405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631" y="3497922"/>
            <a:ext cx="4135040" cy="32040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073" y="297123"/>
            <a:ext cx="4571688" cy="6095584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5117879" y="292048"/>
            <a:ext cx="2116137" cy="82554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1817-1865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090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5251"/>
            <a:ext cx="3661198" cy="58604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837" y="1868372"/>
            <a:ext cx="2321102" cy="22597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6043410" y="532843"/>
            <a:ext cx="2218544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1865-1920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924" y="929390"/>
            <a:ext cx="3351606" cy="574872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086" y="1584863"/>
            <a:ext cx="3273071" cy="49508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335651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91" y="-528214"/>
            <a:ext cx="4684604" cy="69889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426" y="143670"/>
            <a:ext cx="3102419" cy="42634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069375" y="-183813"/>
            <a:ext cx="1783829" cy="21514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073787" y="1595604"/>
            <a:ext cx="1775004" cy="21514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183815" y="3269409"/>
            <a:ext cx="1554952" cy="21514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179370" y="4817147"/>
            <a:ext cx="1531785" cy="21194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27560" y="4345136"/>
            <a:ext cx="348015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err="1" smtClean="0"/>
              <a:t>Шестериков</a:t>
            </a:r>
            <a:r>
              <a:rPr lang="uk-UA" sz="2800" b="1" dirty="0" smtClean="0"/>
              <a:t> </a:t>
            </a:r>
            <a:r>
              <a:rPr lang="uk-UA" sz="2800" b="1" dirty="0" err="1" smtClean="0"/>
              <a:t>Петр</a:t>
            </a:r>
            <a:r>
              <a:rPr lang="uk-UA" sz="2800" b="1" dirty="0" smtClean="0"/>
              <a:t> Степанович, </a:t>
            </a:r>
            <a:r>
              <a:rPr lang="uk-UA" sz="2000" b="1" dirty="0" smtClean="0"/>
              <a:t>директор </a:t>
            </a:r>
            <a:r>
              <a:rPr lang="uk-UA" sz="2000" b="1" dirty="0" err="1" smtClean="0"/>
              <a:t>библиотеки</a:t>
            </a:r>
            <a:r>
              <a:rPr lang="uk-UA" sz="2000" b="1" dirty="0" smtClean="0"/>
              <a:t> ИНУ</a:t>
            </a:r>
          </a:p>
          <a:p>
            <a:pPr algn="ctr"/>
            <a:r>
              <a:rPr lang="uk-UA" sz="2000" b="1" dirty="0" smtClean="0"/>
              <a:t>(1905-1929)</a:t>
            </a:r>
          </a:p>
        </p:txBody>
      </p:sp>
    </p:spTree>
    <p:extLst>
      <p:ext uri="{BB962C8B-B14F-4D97-AF65-F5344CB8AC3E}">
        <p14:creationId xmlns:p14="http://schemas.microsoft.com/office/powerpoint/2010/main" val="2390573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634334" y="459064"/>
            <a:ext cx="2323476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1920-1933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593" y="1937474"/>
            <a:ext cx="2865623" cy="42984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835" y="1088651"/>
            <a:ext cx="2961813" cy="4442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6525" y="2529590"/>
            <a:ext cx="2885606" cy="43284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18" y="202363"/>
            <a:ext cx="2940573" cy="44108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7990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703" y="582905"/>
            <a:ext cx="3169854" cy="4611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69" y="2405431"/>
            <a:ext cx="6276806" cy="43931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2" y="325100"/>
            <a:ext cx="2124075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7497">
            <a:off x="8673216" y="2241200"/>
            <a:ext cx="2923248" cy="4127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544880" y="376852"/>
            <a:ext cx="38638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Рубинштейн Сергей Леонидович,</a:t>
            </a:r>
          </a:p>
          <a:p>
            <a:pPr algn="ctr"/>
            <a:r>
              <a:rPr lang="ru-RU" sz="2000" b="1" dirty="0"/>
              <a:t>д</a:t>
            </a:r>
            <a:r>
              <a:rPr lang="ru-RU" sz="2000" b="1" dirty="0" smtClean="0"/>
              <a:t>иректор ЦНБ г. Одессы</a:t>
            </a:r>
          </a:p>
          <a:p>
            <a:pPr algn="ctr"/>
            <a:r>
              <a:rPr lang="ru-RU" sz="2000" b="1" dirty="0" smtClean="0"/>
              <a:t>(1922-1930) 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603339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374" y="705080"/>
            <a:ext cx="9344751" cy="5256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38469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782" y="224339"/>
            <a:ext cx="7155986" cy="53669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82" y="2312017"/>
            <a:ext cx="4550703" cy="38235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Скругленный прямоугольник 5"/>
          <p:cNvSpPr/>
          <p:nvPr/>
        </p:nvSpPr>
        <p:spPr>
          <a:xfrm>
            <a:off x="1064302" y="629587"/>
            <a:ext cx="2083633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1945-1998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6306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E8B826"/>
      </a:accent1>
      <a:accent2>
        <a:srgbClr val="E2CA72"/>
      </a:accent2>
      <a:accent3>
        <a:srgbClr val="BD723B"/>
      </a:accent3>
      <a:accent4>
        <a:srgbClr val="AE9376"/>
      </a:accent4>
      <a:accent5>
        <a:srgbClr val="A77F41"/>
      </a:accent5>
      <a:accent6>
        <a:srgbClr val="A1AE79"/>
      </a:accent6>
      <a:hlink>
        <a:srgbClr val="F1D06A"/>
      </a:hlink>
      <a:folHlink>
        <a:srgbClr val="EDDCA8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D5CBAF11-69B7-47EA-BC01-41F77058C2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Грифель</Template>
  <TotalTime>575</TotalTime>
  <Words>203</Words>
  <Application>Microsoft Office PowerPoint</Application>
  <PresentationFormat>Широкоэкранный</PresentationFormat>
  <Paragraphs>54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Calisto MT</vt:lpstr>
      <vt:lpstr>Monotype Corsiva</vt:lpstr>
      <vt:lpstr>Trebuchet MS</vt:lpstr>
      <vt:lpstr>Wingdings 2</vt:lpstr>
      <vt:lpstr>Сланец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libonu</cp:lastModifiedBy>
  <cp:revision>67</cp:revision>
  <dcterms:created xsi:type="dcterms:W3CDTF">2017-11-21T19:53:31Z</dcterms:created>
  <dcterms:modified xsi:type="dcterms:W3CDTF">2017-11-24T13:22:53Z</dcterms:modified>
</cp:coreProperties>
</file>